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638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961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078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067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755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63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844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330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945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81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894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112F-342E-4DC1-9D0C-DEAC90C7D1B5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E276C-85C5-4B33-ADCC-059D63D4F69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00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595502" y="-283338"/>
            <a:ext cx="417689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cap="none" spc="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Windows</a:t>
            </a:r>
            <a:r>
              <a:rPr lang="es-ES" sz="6000" b="1" cap="none" spc="0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8</a:t>
            </a:r>
            <a:endParaRPr lang="es-ES" sz="6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17637" y="536444"/>
            <a:ext cx="582125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accent1">
                    <a:lumMod val="75000"/>
                  </a:schemeClr>
                </a:solidFill>
              </a:rPr>
              <a:t>Windows </a:t>
            </a:r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</a:rPr>
              <a:t>8:</a:t>
            </a:r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la versión actual del sistema operativo de Microsoft Windows, producido por Microsoft para su uso en computadoras personales, incluidas computadoras de escritorio en casa y de negocios, computadoras portátiles, 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notebooks,</a:t>
            </a:r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 tabletas, servidores y centros multimedia. Añade soporte para microprocesadores ARM, además de los microprocesadores tradicionales x86 de Intel y AMD. Su interfaz de usuario ha sido modificada para hacerla más adecuada para su uso con pantallas táctiles, además de los tradicionales ratón y teclado. Microsoft también anunció que Aero Glass no estará presente en la versión final de Windows 8.</a:t>
            </a:r>
          </a:p>
        </p:txBody>
      </p:sp>
      <p:pic>
        <p:nvPicPr>
          <p:cNvPr id="7" name="Imagen 6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257" y="732325"/>
            <a:ext cx="5283639" cy="543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0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57577" y="1094704"/>
            <a:ext cx="2562896" cy="5280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  <a:hlinkClick r:id="rId2" action="ppaction://hlinksldjump"/>
              </a:rPr>
              <a:t>escritorio</a:t>
            </a:r>
            <a:endParaRPr lang="es-CO" sz="2400" dirty="0" smtClean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ángulo 9">
            <a:hlinkClick r:id="rId3" action="ppaction://hlinksldjump"/>
          </p:cNvPr>
          <p:cNvSpPr/>
          <p:nvPr/>
        </p:nvSpPr>
        <p:spPr>
          <a:xfrm>
            <a:off x="257577" y="2636325"/>
            <a:ext cx="2562896" cy="5280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Barra de tareas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57577" y="4177947"/>
            <a:ext cx="2562896" cy="5280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4" action="ppaction://hlinksldjump"/>
              </a:rPr>
              <a:t>iconos</a:t>
            </a:r>
            <a:endParaRPr lang="es-CO" sz="24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57577" y="5570110"/>
            <a:ext cx="2562896" cy="5280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5" action="ppaction://hlinksldjump"/>
              </a:rPr>
              <a:t>ventanas</a:t>
            </a:r>
            <a:endParaRPr lang="es-CO" sz="2400" dirty="0" smtClean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362" y="1094703"/>
            <a:ext cx="6794679" cy="5112913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1067805" y="-277258"/>
            <a:ext cx="970822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cap="none" spc="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Partes fundamentales del pc</a:t>
            </a:r>
            <a:endParaRPr lang="es-ES" sz="6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861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204031" y="1423686"/>
            <a:ext cx="584521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solidFill>
                  <a:schemeClr val="accent1">
                    <a:lumMod val="75000"/>
                  </a:schemeClr>
                </a:solidFill>
              </a:rPr>
              <a:t>El escritorio es el área de la pantalla principal que se ve después de encender el equipo e iniciar sesión en Windows. Al igual que la parte superior de un escritorio real, sirve de superficie de trabajo. Al abrir los programas o las carpetas, estos elementos aparecen en el escritorio. También puede colocar elementos en el escritorio, por ejemplo, archivos y carpetas, y organizarlos como desee.</a:t>
            </a:r>
            <a:endParaRPr lang="es-CO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819334" y="-121293"/>
            <a:ext cx="417689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El escritorio</a:t>
            </a:r>
            <a:endParaRPr lang="es-ES" sz="6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79" y="1423686"/>
            <a:ext cx="5845652" cy="4641448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684913" y="6452315"/>
            <a:ext cx="1162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hlinkClick r:id="rId3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8837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03900" y="0"/>
            <a:ext cx="44337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Barra de tareas</a:t>
            </a:r>
            <a:endParaRPr lang="es-ES" sz="5400" b="0" cap="none" spc="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949" y="923330"/>
            <a:ext cx="8160152" cy="200506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522873" y="3476501"/>
            <a:ext cx="93870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En informática se denomina barra de tareas a la barra que sirve para encontrar lo buscado y controlar aplicaciones de diversos sistemas operativos, entre ellos Microsoft Windows, Linux y Mac OS X.</a:t>
            </a:r>
          </a:p>
          <a:p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En Microsoft Windows la barra de tareas es generada por el 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escritorio</a:t>
            </a:r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 y éste a su vez por el proceso explorer.exe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 consiste en un área donde aparecen en forma de botones los programas en ejecución; del mismo accesos directos a programas, otras barras y diversas notificaciones durante la sesión de trabajo por parte del usuario.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9607639" y="6523489"/>
            <a:ext cx="1162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hlinkClick r:id="rId3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60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786389" y="-248081"/>
            <a:ext cx="367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Iconos</a:t>
            </a:r>
            <a:endParaRPr lang="es-ES" sz="5400" b="0" cap="none" spc="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580326" y="463639"/>
            <a:ext cx="538337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El Explorador de Windows Vista, Windows Server 2008 y Windows 7, introduce un diseño innovador. Los paneles de tareas de Windows XP y otras versiones anteriores fueron sustituidos por una barra de herramientas en la parte superior de la ventana. Se incorporaron 7 diferentes puntos de vista para los archivos y carpetas:</a:t>
            </a: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Contenido</a:t>
            </a: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Mosaicos</a:t>
            </a: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Lista</a:t>
            </a: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Detalles</a:t>
            </a: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Iconos medianos</a:t>
            </a: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Iconos grandes</a:t>
            </a:r>
          </a:p>
          <a:p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Iconos extra 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grandes</a:t>
            </a:r>
            <a:endParaRPr lang="es-CO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CO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CO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3342"/>
            <a:ext cx="3580325" cy="520306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90" y="1133342"/>
            <a:ext cx="3298710" cy="5100033"/>
          </a:xfrm>
          <a:prstGeom prst="rect">
            <a:avLst/>
          </a:prstGeom>
        </p:spPr>
      </p:pic>
      <p:sp>
        <p:nvSpPr>
          <p:cNvPr id="8" name="CuadroTexto 7">
            <a:hlinkClick r:id="rId4" action="ppaction://hlinksldjump"/>
          </p:cNvPr>
          <p:cNvSpPr txBox="1"/>
          <p:nvPr/>
        </p:nvSpPr>
        <p:spPr>
          <a:xfrm>
            <a:off x="8893290" y="6336406"/>
            <a:ext cx="1474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2270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78050" y="0"/>
            <a:ext cx="651671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90175" y="2"/>
            <a:ext cx="37863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6000" b="1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Ventanas</a:t>
            </a:r>
            <a:endParaRPr lang="es-ES" sz="6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15156" y="1311876"/>
            <a:ext cx="56280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>
                <a:solidFill>
                  <a:schemeClr val="accent1">
                    <a:lumMod val="75000"/>
                  </a:schemeClr>
                </a:solidFill>
              </a:rPr>
              <a:t>En informática, una ventana es un área visual, normalmente de forma rectangular, que contiene algún tipo de interfaz de usuario, mostrando la salida y permitiendo la entrada de datos para uno de varios procesos que se ejecutan simultáneamente. Las ventanas se asocian a interfaces gráficas, donde pueden ser manipuladas con un puntero. La idea fue desarrollada en el Xerox PARC.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438" y="1506828"/>
            <a:ext cx="5213853" cy="4471451"/>
          </a:xfrm>
          <a:prstGeom prst="rect">
            <a:avLst/>
          </a:prstGeom>
        </p:spPr>
      </p:pic>
      <p:sp>
        <p:nvSpPr>
          <p:cNvPr id="8" name="CuadroTexto 7">
            <a:hlinkClick r:id="rId3" action="ppaction://hlinksldjump"/>
          </p:cNvPr>
          <p:cNvSpPr txBox="1"/>
          <p:nvPr/>
        </p:nvSpPr>
        <p:spPr>
          <a:xfrm>
            <a:off x="9594761" y="6143968"/>
            <a:ext cx="1867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4031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0625" y="231820"/>
            <a:ext cx="618000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Bibliografias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13575" y="3244334"/>
            <a:ext cx="4364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es.wikipedia.org/wiki/Ventana_(informática)‎</a:t>
            </a:r>
          </a:p>
        </p:txBody>
      </p:sp>
    </p:spTree>
    <p:extLst>
      <p:ext uri="{BB962C8B-B14F-4D97-AF65-F5344CB8AC3E}">
        <p14:creationId xmlns:p14="http://schemas.microsoft.com/office/powerpoint/2010/main" val="1591145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6159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291</Words>
  <Application>Microsoft Office PowerPoint</Application>
  <PresentationFormat>Panorámica</PresentationFormat>
  <Paragraphs>30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01054-11</dc:creator>
  <cp:lastModifiedBy>01054-11</cp:lastModifiedBy>
  <cp:revision>10</cp:revision>
  <dcterms:created xsi:type="dcterms:W3CDTF">2014-03-21T23:29:50Z</dcterms:created>
  <dcterms:modified xsi:type="dcterms:W3CDTF">2014-03-27T00:27:10Z</dcterms:modified>
</cp:coreProperties>
</file>